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1"/>
  </p:notesMasterIdLst>
  <p:sldIdLst>
    <p:sldId id="330" r:id="rId7"/>
    <p:sldId id="380" r:id="rId8"/>
    <p:sldId id="368" r:id="rId9"/>
    <p:sldId id="3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10,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3200" dirty="0"/>
              <a:t>Prof Vuduc video on Sparse matrix and triangle counting 3 ways – Fall 2022: 10-20 Triangle counting three ways (1:18)</a:t>
            </a:r>
          </a:p>
          <a:p>
            <a:pPr lvl="1"/>
            <a:r>
              <a:rPr lang="en-US" sz="3200" dirty="0"/>
              <a:t>TA Walkthrough of Actor Network Analysis, MT2 from Spring 2022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TA Walkthrough of MT2 Practice Problem, TBD</a:t>
            </a:r>
          </a:p>
          <a:p>
            <a:pPr lvl="1"/>
            <a:r>
              <a:rPr lang="en-US" sz="3200" dirty="0"/>
              <a:t>TA Walkthrough of MT2 Practice Problem, TBD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Review – From 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0642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7: Tidying data (All about Pandas and tidy data)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Pandas, merge/join,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tibbles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and bits, melting and casting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8: Visualizing data and results  (Not tested)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Seaborn, Bokeh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9: Relational data (SQL)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10: Intro to numerical computing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NumPy / SciPy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11: Ranking relational objects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Graphs as (sparse) matrices, PageRank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Applications of Pandas and Numerical Computing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2236</TotalTime>
  <Words>165</Words>
  <Application>Microsoft Office PowerPoint</Application>
  <PresentationFormat>Widescreen</PresentationFormat>
  <Paragraphs>22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-apple-system</vt:lpstr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Module 2 Review – From course syllabus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292</cp:revision>
  <dcterms:created xsi:type="dcterms:W3CDTF">2016-03-09T16:46:53Z</dcterms:created>
  <dcterms:modified xsi:type="dcterms:W3CDTF">2023-01-07T13:00:37Z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